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Love Ya Like A Sister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LoveYaLikeASister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washington dc monument" id="54" name="Shape 54"/>
          <p:cNvPicPr preferRelativeResize="0"/>
          <p:nvPr/>
        </p:nvPicPr>
        <p:blipFill>
          <a:blip r:embed="rId3">
            <a:alphaModFix amt="43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284250" y="892200"/>
            <a:ext cx="8575500" cy="33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200">
                <a:latin typeface="Love Ya Like A Sister"/>
                <a:ea typeface="Love Ya Like A Sister"/>
                <a:cs typeface="Love Ya Like A Sister"/>
                <a:sym typeface="Love Ya Like A Sister"/>
              </a:rPr>
              <a:t>5th Grade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6800">
                <a:latin typeface="Love Ya Like A Sister"/>
                <a:ea typeface="Love Ya Like A Sister"/>
                <a:cs typeface="Love Ya Like A Sister"/>
                <a:sym typeface="Love Ya Like A Sister"/>
              </a:rPr>
              <a:t>Washington, DC</a:t>
            </a:r>
            <a:r>
              <a:rPr lang="en" sz="6800">
                <a:latin typeface="Love Ya Like A Sister"/>
                <a:ea typeface="Love Ya Like A Sister"/>
                <a:cs typeface="Love Ya Like A Sister"/>
                <a:sym typeface="Love Ya Like A Sister"/>
              </a:rPr>
              <a:t>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6200">
                <a:latin typeface="Love Ya Like A Sister"/>
                <a:ea typeface="Love Ya Like A Sister"/>
                <a:cs typeface="Love Ya Like A Sister"/>
                <a:sym typeface="Love Ya Like A Sister"/>
              </a:rPr>
              <a:t>Field Trip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subTitle"/>
          </p:nvPr>
        </p:nvSpPr>
        <p:spPr>
          <a:xfrm>
            <a:off x="311700" y="1672950"/>
            <a:ext cx="8520600" cy="1797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When?:</a:t>
            </a:r>
            <a:r>
              <a:rPr lang="en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We will be leaving early morning on Monday, March 26th and returning late evening Wednesday, March 28th.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45900" y="95100"/>
            <a:ext cx="9052200" cy="4953300"/>
          </a:xfrm>
          <a:prstGeom prst="rect">
            <a:avLst/>
          </a:prstGeom>
          <a:noFill/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How much?: </a:t>
            </a:r>
            <a:r>
              <a:rPr lang="en" sz="24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The total cost is $400 per person.  This includes hotel stay, transportation, entry into all events, and food. You can make four separate payments of $100. You may also pay for the trip in full by November 1st.  Payment dates are as follows: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</a:pPr>
            <a:r>
              <a:rPr lang="en" sz="24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October 1st - 15th </a:t>
            </a:r>
            <a:r>
              <a:rPr lang="en" sz="20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*must pay to reserve spot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</a:pPr>
            <a:r>
              <a:rPr lang="en" sz="24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November 1st - 15th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</a:pPr>
            <a:r>
              <a:rPr lang="en" sz="24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January 1st - 15th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</a:pPr>
            <a:r>
              <a:rPr lang="en" sz="24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February 1st - 15th</a:t>
            </a:r>
          </a:p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* It is important to remember that </a:t>
            </a:r>
            <a:r>
              <a:rPr b="1" lang="en" sz="2000" u="sng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NO</a:t>
            </a:r>
            <a:r>
              <a:rPr lang="en" sz="20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</a:t>
            </a:r>
            <a:r>
              <a:rPr b="1" lang="en" sz="20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refunds</a:t>
            </a:r>
            <a:r>
              <a:rPr lang="en" sz="20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will be issued. This includes emergencies, cancellations, and loss of trip due to behavior.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131200" y="131200"/>
            <a:ext cx="8869800" cy="4946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Chaperones?:</a:t>
            </a:r>
            <a:r>
              <a:rPr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We would love for as many parents/guardians to come as possible! Please consider joining your scholar on this hands-on learning experience!</a:t>
            </a: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Cost for chaperones is also $400.  You can pay an additional fee for a separate room.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What are we going to do?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learn about our nation’s history 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Visit the Smithsonian Museums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View monuments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Attend the National Cemetery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2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Visit the National Zoo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Day 1: Monday, March 26th, 2018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572700"/>
            <a:ext cx="8520600" cy="4464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6:00am        	Buses arrive at school, begin loading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6:30am        	Depart for Washington, DC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12:30pm       	Lunch:  Eat bag lunch </a:t>
            </a:r>
            <a:r>
              <a:rPr i="1"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(brought from home)</a:t>
            </a: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before entering Washington</a:t>
            </a:r>
          </a:p>
          <a:p>
            <a:pPr lv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 2:00pm       	Smithsonian Museums:       	</a:t>
            </a:r>
          </a:p>
          <a:p>
            <a:pPr indent="387350" lvl="0" marL="914400" marR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Natural History Museum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			Museum of American History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6:00pm       	Dinner:  Buffet Dinner Columbia Island Marina Restaurant</a:t>
            </a:r>
            <a:r>
              <a:rPr i="1"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(included)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i="1" sz="1600">
              <a:solidFill>
                <a:srgbClr val="000000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7:30pm       	Visit the Pentagon 9/11 Memorial</a:t>
            </a:r>
          </a:p>
          <a:p>
            <a:pPr indent="-69850" lvl="0" mar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8:30pm       	Check into hotel: Homewood Suites by Hilton Dulles North, </a:t>
            </a:r>
          </a:p>
          <a:p>
            <a:pPr indent="387350" lvl="0" marL="91440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44620 Waxpool Rd, Ashburn VA 20147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8165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Day 2: Tuesday, March 27th, 2018 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654350"/>
            <a:ext cx="8520600" cy="437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6:00am        	Continental breakfast in hotel dining room; board buses at 7:30am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8:30am        	Visit the MLK, FDR and Jefferson Memorials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10:30am        	Smithsonian Museums:       	</a:t>
            </a:r>
          </a:p>
          <a:p>
            <a:pPr indent="387350" lvl="0" marL="91440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National Air &amp; Space Museum </a:t>
            </a: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(lunch included)</a:t>
            </a:r>
          </a:p>
          <a:p>
            <a:pPr indent="387350" lvl="0" marL="91440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African-American Museum of History and Culture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3:00pm       	Visit the Washington Zoo</a:t>
            </a: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	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                                                                  	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5:00pm       	Dinner:  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Reagan Building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food courts </a:t>
            </a: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(meal voucher included)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6:30pm       	Visit the 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WWII,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Lincoln, Vietnam Veterans, and Korean Memorials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8:30pm       	Return to hotel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1516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ove Ya Like A Sister"/>
                <a:ea typeface="Love Ya Like A Sister"/>
                <a:cs typeface="Love Ya Like A Sister"/>
                <a:sym typeface="Love Ya Like A Sister"/>
              </a:rPr>
              <a:t>Day 3: Wednesday, March 28th, 2018 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817650"/>
            <a:ext cx="8520600" cy="3964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6:00am        	Continental breakfast in hotel dining room; board buses at 7:30am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8:15am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      	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Guided tour of 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US Capitol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  (</a:t>
            </a: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requested)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                  	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View 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Library of Congress and Supreme Court Buildings 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near Capitol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10:00am        	Group photo in front of the 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White House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11:00am        	Box lunches from </a:t>
            </a:r>
            <a:r>
              <a:rPr lang="en" sz="1600" u="sng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Harriet’s Restaurant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: 436 11</a:t>
            </a:r>
            <a:r>
              <a:rPr baseline="30000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th</a:t>
            </a: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St., NW </a:t>
            </a: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(included)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12:00am        	Guided tour of </a:t>
            </a:r>
            <a:r>
              <a:rPr b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Arlington National Cemetery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 2:00pm       	Depart Washington; fast food dinner in route </a:t>
            </a:r>
            <a:r>
              <a:rPr i="1"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($5 cash included)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  9:00pm       	Approximate arrival time at school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>
                <a:latin typeface="Love Ya Like A Sister"/>
                <a:ea typeface="Love Ya Like A Sister"/>
                <a:cs typeface="Love Ya Like A Sister"/>
                <a:sym typeface="Love Ya Like A Sister"/>
              </a:rPr>
              <a:t>FAQ?:</a:t>
            </a:r>
            <a:r>
              <a:rPr lang="en" sz="3600"/>
              <a:t>		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155850" y="1153500"/>
            <a:ext cx="8832300" cy="283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937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Who will be my child’s chaperone?</a:t>
            </a:r>
          </a:p>
          <a:p>
            <a:pPr indent="-3937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Who will my child room with?</a:t>
            </a:r>
          </a:p>
          <a:p>
            <a:pPr indent="-3937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My child takes medicine, how will it be </a:t>
            </a: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administered</a:t>
            </a: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? </a:t>
            </a:r>
          </a:p>
          <a:p>
            <a:pPr indent="-3937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When will they arrive back to the hotel? </a:t>
            </a:r>
          </a:p>
          <a:p>
            <a:pPr indent="-3937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Safety</a:t>
            </a: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 at the hotel?</a:t>
            </a:r>
          </a:p>
          <a:p>
            <a:pPr indent="-393700" lvl="0" marL="457200">
              <a:spcBef>
                <a:spcPts val="0"/>
              </a:spcBef>
              <a:buClr>
                <a:srgbClr val="000000"/>
              </a:buClr>
              <a:buSzPct val="100000"/>
              <a:buFont typeface="Love Ya Like A Sister"/>
              <a:buChar char="-"/>
            </a:pPr>
            <a:r>
              <a:rPr lang="en" sz="2600">
                <a:solidFill>
                  <a:srgbClr val="000000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Can my child call home?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